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57A23F45-CDAE-8A40-8DE7-92A0BBC119B7}"/>
              </a:ext>
            </a:extLst>
          </p:cNvPr>
          <p:cNvSpPr/>
          <p:nvPr/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6/23/2022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847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E9CB83EF-4143-5A45-9B3A-9E70DD50253B}"/>
              </a:ext>
            </a:extLst>
          </p:cNvPr>
          <p:cNvSpPr/>
          <p:nvPr/>
        </p:nvSpPr>
        <p:spPr>
          <a:xfrm>
            <a:off x="11415183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422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24AF3281-BC22-374D-A461-8B3181F600AA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240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BD33FF1F-6094-0B4A-A3E4-6B0D9283DB44}"/>
              </a:ext>
            </a:extLst>
          </p:cNvPr>
          <p:cNvSpPr/>
          <p:nvPr/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553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291015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24E27617-2112-2342-9FF1-39F2A241CCCC}"/>
              </a:ext>
            </a:extLst>
          </p:cNvPr>
          <p:cNvSpPr/>
          <p:nvPr/>
        </p:nvSpPr>
        <p:spPr>
          <a:xfrm>
            <a:off x="408637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897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1D2311-E9B8-F041-A7B8-D5696903F22A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328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C5F6C588-FC1B-3147-AFA1-CD7D76C5AEAC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786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54FB0990-6F8D-B048-8309-19B0D1A41033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504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47">
            <a:extLst>
              <a:ext uri="{FF2B5EF4-FFF2-40B4-BE49-F238E27FC236}">
                <a16:creationId xmlns:a16="http://schemas.microsoft.com/office/drawing/2014/main" id="{97F434CF-7503-CE4F-8426-C312C6315AD0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DBFB2F-FE34-E349-9484-C275FBE3161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967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FD988250-C554-DE44-B887-57D0B2AA8E37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590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A3DF5D0-8A2C-A049-9132-EE1EF7D014D4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951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6/23/2022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696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System Font Regular"/>
        <a:buChar char="–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4F048CC-17C9-B246-BF2A-29E51AD1C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ideo 3" descr="A blackboard with writing on it&#10;&#10;Description automatically generated with low confidence">
            <a:extLst>
              <a:ext uri="{FF2B5EF4-FFF2-40B4-BE49-F238E27FC236}">
                <a16:creationId xmlns:a16="http://schemas.microsoft.com/office/drawing/2014/main" id="{F307E61F-9162-913D-329A-AB40B62BEA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">
            <a:extLst>
              <a:ext uri="{FF2B5EF4-FFF2-40B4-BE49-F238E27FC236}">
                <a16:creationId xmlns:a16="http://schemas.microsoft.com/office/drawing/2014/main" id="{86E439A5-A7E3-5047-A686-06C27A818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96772"/>
            <a:ext cx="11626840" cy="2374362"/>
          </a:xfrm>
          <a:prstGeom prst="rect">
            <a:avLst/>
          </a:prstGeom>
          <a:gradFill flip="none" rotWithShape="1">
            <a:gsLst>
              <a:gs pos="32000">
                <a:schemeClr val="bg1">
                  <a:alpha val="67000"/>
                </a:schemeClr>
              </a:gs>
              <a:gs pos="0">
                <a:schemeClr val="bg1">
                  <a:alpha val="55000"/>
                </a:schemeClr>
              </a:gs>
              <a:gs pos="99000">
                <a:schemeClr val="bg1">
                  <a:alpha val="5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13" name="Cross 12">
            <a:extLst>
              <a:ext uri="{FF2B5EF4-FFF2-40B4-BE49-F238E27FC236}">
                <a16:creationId xmlns:a16="http://schemas.microsoft.com/office/drawing/2014/main" id="{24124FF1-775D-AC4A-81D0-73FC0F54A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19408" y="2798169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53E2C7F-F4FF-A94D-ACAE-82823EC88F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CEA0AF-70FD-CDED-99D3-74505D2AD9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2326" y="1344273"/>
            <a:ext cx="8037575" cy="145389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800" dirty="0"/>
              <a:t>The Classroom Mobile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6E909E-5432-649D-4D77-8F21B3DE1E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326" y="2832035"/>
            <a:ext cx="8037575" cy="457200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5249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141701B-7CFF-9D4C-B086-043D49A2D7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96772"/>
            <a:ext cx="4175133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ross 19">
            <a:extLst>
              <a:ext uri="{FF2B5EF4-FFF2-40B4-BE49-F238E27FC236}">
                <a16:creationId xmlns:a16="http://schemas.microsoft.com/office/drawing/2014/main" id="{C6061948-09E3-5E4C-B579-8D459DCAF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67701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5DA8AF-2411-06E6-4E84-92BEE01FD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04" y="1625608"/>
            <a:ext cx="10601135" cy="272216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ka-GE" sz="8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მიზანი</a:t>
            </a:r>
            <a:endParaRPr lang="en-US" sz="8000" kern="1200" spc="-15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784063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D75E6C-3D31-A343-9949-5DAAD6F6D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ross 17">
            <a:extLst>
              <a:ext uri="{FF2B5EF4-FFF2-40B4-BE49-F238E27FC236}">
                <a16:creationId xmlns:a16="http://schemas.microsoft.com/office/drawing/2014/main" id="{4029224B-C0FC-EC47-B248-0D4271BC7F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575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D7DE8-123B-07CF-ACDC-CEBCEF81D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05" y="1625608"/>
            <a:ext cx="8966805" cy="27221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a-GE" sz="8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ფუნქციონალი</a:t>
            </a:r>
            <a:endParaRPr lang="en-US" sz="8000" kern="1200" spc="-15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479036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9A690D-2FD9-B8FD-F5DA-EF36E25D9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04" y="1625608"/>
            <a:ext cx="10601135" cy="27221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8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სამომავლო</a:t>
            </a:r>
            <a:r>
              <a:rPr lang="en-US" sz="8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8000" kern="1200" spc="-15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ხედვა</a:t>
            </a:r>
            <a:endParaRPr lang="en-US" sz="8000" kern="1200" spc="-15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140081E-3C08-DA46-ABEC-F08003999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ross 19">
            <a:extLst>
              <a:ext uri="{FF2B5EF4-FFF2-40B4-BE49-F238E27FC236}">
                <a16:creationId xmlns:a16="http://schemas.microsoft.com/office/drawing/2014/main" id="{3E1569AB-36A0-104C-92D8-E459E628E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316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A5172B-100A-154D-8648-280629D6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233DAF-7912-7742-ADF6-2CFF2F92E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8" y="1204721"/>
            <a:ext cx="8267299" cy="1446550"/>
          </a:xfrm>
        </p:spPr>
        <p:txBody>
          <a:bodyPr>
            <a:normAutofit/>
          </a:bodyPr>
          <a:lstStyle/>
          <a:p>
            <a:r>
              <a:rPr lang="ka-GE" dirty="0"/>
              <a:t>გმადლობთ ყურადღებისთვის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4C337-9F32-EDC7-33AF-FC5359661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49" y="2900516"/>
            <a:ext cx="8267299" cy="2979707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7A9EF9F-F5F8-3B4C-B721-17C0A18761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6DEB3960-7668-064C-B56F-2B18221DE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415016"/>
      </p:ext>
    </p:extLst>
  </p:cSld>
  <p:clrMapOvr>
    <a:masterClrMapping/>
  </p:clrMapOvr>
</p:sld>
</file>

<file path=ppt/theme/theme1.xml><?xml version="1.0" encoding="utf-8"?>
<a:theme xmlns:a="http://schemas.openxmlformats.org/drawingml/2006/main" name="MadridVTI">
  <a:themeElements>
    <a:clrScheme name="AnalogousFromRegularSeedLeftStep">
      <a:dk1>
        <a:srgbClr val="000000"/>
      </a:dk1>
      <a:lt1>
        <a:srgbClr val="FFFFFF"/>
      </a:lt1>
      <a:dk2>
        <a:srgbClr val="242641"/>
      </a:dk2>
      <a:lt2>
        <a:srgbClr val="E2E8E6"/>
      </a:lt2>
      <a:accent1>
        <a:srgbClr val="C34D6C"/>
      </a:accent1>
      <a:accent2>
        <a:srgbClr val="B13B8C"/>
      </a:accent2>
      <a:accent3>
        <a:srgbClr val="B84DC3"/>
      </a:accent3>
      <a:accent4>
        <a:srgbClr val="743BB1"/>
      </a:accent4>
      <a:accent5>
        <a:srgbClr val="554DC3"/>
      </a:accent5>
      <a:accent6>
        <a:srgbClr val="3B64B1"/>
      </a:accent6>
      <a:hlink>
        <a:srgbClr val="319379"/>
      </a:hlink>
      <a:folHlink>
        <a:srgbClr val="7F7F7F"/>
      </a:folHlink>
    </a:clrScheme>
    <a:fontScheme name="Madrid">
      <a:majorFont>
        <a:latin typeface="Seaford Display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9</Words>
  <Application>Microsoft Office PowerPoint</Application>
  <PresentationFormat>Widescreen</PresentationFormat>
  <Paragraphs>5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Seaford Display</vt:lpstr>
      <vt:lpstr>System Font Regular</vt:lpstr>
      <vt:lpstr>Tenorite</vt:lpstr>
      <vt:lpstr>MadridVTI</vt:lpstr>
      <vt:lpstr>The Classroom Mobile</vt:lpstr>
      <vt:lpstr>მიზანი</vt:lpstr>
      <vt:lpstr>ფუნქციონალი</vt:lpstr>
      <vt:lpstr>სამომავლო ხედვა</vt:lpstr>
      <vt:lpstr>გმადლობთ ყურადღებისთვის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Classroom Mobile</dc:title>
  <dc:creator>shalva turashvili</dc:creator>
  <cp:lastModifiedBy>shalva turashvili</cp:lastModifiedBy>
  <cp:revision>1</cp:revision>
  <dcterms:created xsi:type="dcterms:W3CDTF">2022-06-23T19:00:38Z</dcterms:created>
  <dcterms:modified xsi:type="dcterms:W3CDTF">2022-06-23T19:03:16Z</dcterms:modified>
</cp:coreProperties>
</file>

<file path=docProps/thumbnail.jpeg>
</file>